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4630400" cy="8229600"/>
  <p:notesSz cx="8229600" cy="14630400"/>
  <p:embeddedFontLst>
    <p:embeddedFont>
      <p:font typeface="Inter"/>
      <p:regular r:id="rId8"/>
    </p:embeddedFont>
    <p:embeddedFont>
      <p:font typeface="Inter"/>
      <p:regular r:id="rId9"/>
    </p:embeddedFont>
    <p:embeddedFont>
      <p:font typeface="Inter"/>
      <p:regular r:id="rId10"/>
    </p:embeddedFont>
    <p:embeddedFont>
      <p:font typeface="Inter"/>
      <p:regular r:id="rId11"/>
    </p:embeddedFont>
    <p:embeddedFont>
      <p:font typeface="Inter"/>
      <p:regular r:id="rId12"/>
    </p:embeddedFont>
    <p:embeddedFont>
      <p:font typeface="Inter"/>
      <p:regular r:id="rId13"/>
    </p:embeddedFont>
    <p:embeddedFont>
      <p:font typeface="Inter"/>
      <p:regular r:id="rId14"/>
    </p:embeddedFont>
    <p:embeddedFont>
      <p:font typeface="Inter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font" Target="fonts/font1.fntdata"/><Relationship Id="rId9" Type="http://schemas.openxmlformats.org/officeDocument/2006/relationships/font" Target="fonts/font2.fntdata"/><Relationship Id="rId10" Type="http://schemas.openxmlformats.org/officeDocument/2006/relationships/font" Target="fonts/font3.fntdata"/><Relationship Id="rId11" Type="http://schemas.openxmlformats.org/officeDocument/2006/relationships/font" Target="fonts/font4.fntdata"/><Relationship Id="rId12" Type="http://schemas.openxmlformats.org/officeDocument/2006/relationships/font" Target="fonts/font5.fntdata"/><Relationship Id="rId13" Type="http://schemas.openxmlformats.org/officeDocument/2006/relationships/font" Target="fonts/font6.fntdata"/><Relationship Id="rId14" Type="http://schemas.openxmlformats.org/officeDocument/2006/relationships/font" Target="fonts/font7.fntdata"/><Relationship Id="rId1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8659"/>
            <a:ext cx="12202597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AI Reality Check: The Myths Holding Contact Centers Back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793790" y="1281232"/>
            <a:ext cx="6391870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What we see across the market — and what to believe instead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93790" y="1738313"/>
            <a:ext cx="13042821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793790" y="2119908"/>
            <a:ext cx="6457593" cy="1860947"/>
          </a:xfrm>
          <a:prstGeom prst="roundRect">
            <a:avLst>
              <a:gd name="adj" fmla="val 383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86671" y="2312789"/>
            <a:ext cx="219884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Myth #1 — Accuracy: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986671" y="2654975"/>
            <a:ext cx="607183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must be nearly 100% accurate to be trusted.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986671" y="2969538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Reality: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986671" y="3311723"/>
            <a:ext cx="607183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Modern AI is evaluated on signal reliability and outcomes, not word-perfect transcripts. Pattern detection at scale is what enables value.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7378898" y="2119908"/>
            <a:ext cx="6457712" cy="1860947"/>
          </a:xfrm>
          <a:prstGeom prst="roundRect">
            <a:avLst>
              <a:gd name="adj" fmla="val 383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571780" y="2312789"/>
            <a:ext cx="3275290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Myth #2 — Automation &amp; Roles: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7571780" y="2654975"/>
            <a:ext cx="6071949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replaces QA teams and managers.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7571780" y="2969538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Reality: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7571780" y="3311723"/>
            <a:ext cx="607194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automates low-value manual work, enabling managers and QA leaders to focus on coaching, oversight, and decision-making at scale.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793790" y="4108371"/>
            <a:ext cx="6457593" cy="2099072"/>
          </a:xfrm>
          <a:prstGeom prst="roundRect">
            <a:avLst>
              <a:gd name="adj" fmla="val 3404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86671" y="4301252"/>
            <a:ext cx="3037165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Myth #3 — Customer Insight: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986671" y="4643438"/>
            <a:ext cx="607183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Surveys already tell us what customers think.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986671" y="4958001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Reality: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986671" y="5300186"/>
            <a:ext cx="607183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Surveys show what customers feel. Conversations reveal why—and surface issues early enough to act.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7378898" y="4108371"/>
            <a:ext cx="6457712" cy="2099072"/>
          </a:xfrm>
          <a:prstGeom prst="roundRect">
            <a:avLst>
              <a:gd name="adj" fmla="val 3404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71780" y="4301252"/>
            <a:ext cx="3674031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Myth #4 — Analytics &amp; Complexity:</a:t>
            </a:r>
            <a:endParaRPr lang="en-US" sz="1650" dirty="0"/>
          </a:p>
        </p:txBody>
      </p:sp>
      <p:sp>
        <p:nvSpPr>
          <p:cNvPr id="22" name="Text 20"/>
          <p:cNvSpPr/>
          <p:nvPr/>
        </p:nvSpPr>
        <p:spPr>
          <a:xfrm>
            <a:off x="7571780" y="4643438"/>
            <a:ext cx="6071949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We’d need a data analyst or AI specialist to get ROI.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7571780" y="4958001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Reality:</a:t>
            </a:r>
            <a:endParaRPr lang="en-US" sz="1650" dirty="0"/>
          </a:p>
        </p:txBody>
      </p:sp>
      <p:sp>
        <p:nvSpPr>
          <p:cNvPr id="24" name="Text 22"/>
          <p:cNvSpPr/>
          <p:nvPr/>
        </p:nvSpPr>
        <p:spPr>
          <a:xfrm>
            <a:off x="7571780" y="5300186"/>
            <a:ext cx="6071949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Today’s conversation intelligence is built for operators, not data scientists. Value comes from clear use cases and intuitive configuration—not analytics teams.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793790" y="6350913"/>
            <a:ext cx="13042821" cy="846058"/>
          </a:xfrm>
          <a:prstGeom prst="roundRect">
            <a:avLst>
              <a:gd name="adj" fmla="val 8445"/>
            </a:avLst>
          </a:prstGeom>
          <a:solidFill>
            <a:srgbClr val="C7C9EA"/>
          </a:solidFill>
          <a:ln/>
        </p:spPr>
      </p:sp>
      <p:pic>
        <p:nvPicPr>
          <p:cNvPr id="2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811" y="6597491"/>
            <a:ext cx="212646" cy="170021"/>
          </a:xfrm>
          <a:prstGeom prst="rect">
            <a:avLst/>
          </a:prstGeom>
        </p:spPr>
      </p:pic>
      <p:sp>
        <p:nvSpPr>
          <p:cNvPr id="27" name="Text 24"/>
          <p:cNvSpPr/>
          <p:nvPr/>
        </p:nvSpPr>
        <p:spPr>
          <a:xfrm>
            <a:off x="1346478" y="6520934"/>
            <a:ext cx="1232011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this matters:</a:t>
            </a:r>
            <a:pPr algn="l" indent="0" marL="0">
              <a:lnSpc>
                <a:spcPts val="18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Teams that hold onto outdated assumptions delay learning, stall initiatives, and fall behind competitors who move forward with evidence instead of debate.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793790" y="7340441"/>
            <a:ext cx="13042821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Industry conversations with contact center leaders + CMP Research expert briefing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2026-01-26T10:59:22Z</dcterms:created>
  <dcterms:modified xsi:type="dcterms:W3CDTF">2026-01-26T10:59:22Z</dcterms:modified>
</cp:coreProperties>
</file>